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268760"/>
            <a:ext cx="65838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Развивающая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 предметно-пространственная среда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 по образовательной области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«Физическое развитие»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56992"/>
            <a:ext cx="3662448" cy="258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411760" y="332656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</a:t>
            </a:r>
            <a:r>
              <a:rPr lang="ru-RU" b="1" dirty="0" smtClean="0"/>
              <a:t>униципальное автономное дошкольное учреждение</a:t>
            </a:r>
          </a:p>
          <a:p>
            <a:pPr algn="ctr"/>
            <a:r>
              <a:rPr lang="ru-RU" b="1" dirty="0" smtClean="0"/>
              <a:t> «Детский сад № 373»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2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Физкультурный уголок </a:t>
            </a:r>
            <a:br>
              <a:rPr lang="ru-RU" b="1" dirty="0" smtClean="0"/>
            </a:br>
            <a:r>
              <a:rPr lang="ru-RU" b="1" dirty="0" smtClean="0"/>
              <a:t>в группе № 11 «</a:t>
            </a:r>
            <a:r>
              <a:rPr lang="ru-RU" b="1" dirty="0"/>
              <a:t>К</a:t>
            </a:r>
            <a:r>
              <a:rPr lang="ru-RU" b="1" dirty="0" smtClean="0"/>
              <a:t>апитошка»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4648" y="2317960"/>
            <a:ext cx="4361152" cy="3270864"/>
          </a:xfrm>
        </p:spPr>
      </p:pic>
    </p:spTree>
    <p:extLst>
      <p:ext uri="{BB962C8B-B14F-4D97-AF65-F5344CB8AC3E}">
        <p14:creationId xmlns:p14="http://schemas.microsoft.com/office/powerpoint/2010/main" val="215778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Физкультурный уголок </a:t>
            </a:r>
            <a:br>
              <a:rPr lang="ru-RU" b="1" dirty="0"/>
            </a:br>
            <a:r>
              <a:rPr lang="ru-RU" b="1" dirty="0"/>
              <a:t>в группе № </a:t>
            </a:r>
            <a:r>
              <a:rPr lang="ru-RU" b="1" dirty="0" smtClean="0"/>
              <a:t>12 </a:t>
            </a:r>
            <a:r>
              <a:rPr lang="ru-RU" b="1" dirty="0"/>
              <a:t>«</a:t>
            </a:r>
            <a:r>
              <a:rPr lang="ru-RU" b="1" dirty="0" smtClean="0"/>
              <a:t>Карапузики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514600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17418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Физкультурный уголок </a:t>
            </a:r>
            <a:br>
              <a:rPr lang="ru-RU" b="1" dirty="0"/>
            </a:br>
            <a:r>
              <a:rPr lang="ru-RU" b="1" dirty="0"/>
              <a:t>в группе № </a:t>
            </a:r>
            <a:r>
              <a:rPr lang="ru-RU" b="1" dirty="0" smtClean="0"/>
              <a:t>13 «Подснежник»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514600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416957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Физкультурный уголок </a:t>
            </a:r>
            <a:br>
              <a:rPr lang="ru-RU" b="1" dirty="0"/>
            </a:br>
            <a:r>
              <a:rPr lang="ru-RU" b="1" dirty="0"/>
              <a:t>в группе № </a:t>
            </a:r>
            <a:r>
              <a:rPr lang="ru-RU" b="1" dirty="0" smtClean="0"/>
              <a:t>14 «Фиалочка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6626" y="2371966"/>
            <a:ext cx="4217136" cy="3162852"/>
          </a:xfrm>
        </p:spPr>
      </p:pic>
    </p:spTree>
    <p:extLst>
      <p:ext uri="{BB962C8B-B14F-4D97-AF65-F5344CB8AC3E}">
        <p14:creationId xmlns:p14="http://schemas.microsoft.com/office/powerpoint/2010/main" val="42944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Физкультурный уголок </a:t>
            </a:r>
            <a:br>
              <a:rPr lang="ru-RU" b="1" dirty="0"/>
            </a:br>
            <a:r>
              <a:rPr lang="ru-RU" b="1" dirty="0"/>
              <a:t>в группе № </a:t>
            </a:r>
            <a:r>
              <a:rPr lang="ru-RU" b="1" dirty="0" smtClean="0"/>
              <a:t>15 «Вишенка»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0808"/>
            <a:ext cx="2810680" cy="4513585"/>
          </a:xfrm>
        </p:spPr>
      </p:pic>
    </p:spTree>
    <p:extLst>
      <p:ext uri="{BB962C8B-B14F-4D97-AF65-F5344CB8AC3E}">
        <p14:creationId xmlns:p14="http://schemas.microsoft.com/office/powerpoint/2010/main" val="154273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Физкультурный уголок </a:t>
            </a:r>
            <a:br>
              <a:rPr lang="ru-RU" b="1" dirty="0"/>
            </a:br>
            <a:r>
              <a:rPr lang="ru-RU" b="1" dirty="0"/>
              <a:t>в группе № </a:t>
            </a:r>
            <a:r>
              <a:rPr lang="ru-RU" b="1" dirty="0" smtClean="0"/>
              <a:t>16 «Земляничка»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2572" y="2227950"/>
            <a:ext cx="4793199" cy="3594900"/>
          </a:xfrm>
        </p:spPr>
      </p:pic>
    </p:spTree>
    <p:extLst>
      <p:ext uri="{BB962C8B-B14F-4D97-AF65-F5344CB8AC3E}">
        <p14:creationId xmlns:p14="http://schemas.microsoft.com/office/powerpoint/2010/main" val="342533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Спортивное оборудование для закаливающих процедур из нетрадиционных материалов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514600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50729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Комплексы</a:t>
            </a:r>
            <a:br>
              <a:rPr lang="ru-RU" b="1" dirty="0" smtClean="0"/>
            </a:br>
            <a:r>
              <a:rPr lang="ru-RU" b="1" dirty="0" smtClean="0"/>
              <a:t> здоровье сберегающих технологий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76464"/>
            <a:ext cx="1909020" cy="2545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0091" y="1806894"/>
            <a:ext cx="2576876" cy="193265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21" y="4300192"/>
            <a:ext cx="2843808" cy="2132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00192"/>
            <a:ext cx="2843808" cy="2132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6266" y="1814414"/>
            <a:ext cx="2637039" cy="19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79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44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Физкультурный уголок  в группе № 11 «Капитошка»</vt:lpstr>
      <vt:lpstr>Физкультурный уголок  в группе № 12 «Карапузики</vt:lpstr>
      <vt:lpstr>Физкультурный уголок  в группе № 13 «Подснежник»</vt:lpstr>
      <vt:lpstr>Физкультурный уголок  в группе № 14 «Фиалочка»</vt:lpstr>
      <vt:lpstr>Физкультурный уголок  в группе № 15 «Вишенка»</vt:lpstr>
      <vt:lpstr>Физкультурный уголок  в группе № 16 «Земляничка»</vt:lpstr>
      <vt:lpstr>Спортивное оборудование для закаливающих процедур из нетрадиционных материалов</vt:lpstr>
      <vt:lpstr>Комплексы  здоровье сберегающих технологий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1</cp:lastModifiedBy>
  <cp:revision>4</cp:revision>
  <dcterms:created xsi:type="dcterms:W3CDTF">2016-02-18T05:09:02Z</dcterms:created>
  <dcterms:modified xsi:type="dcterms:W3CDTF">2016-02-18T06:28:59Z</dcterms:modified>
</cp:coreProperties>
</file>